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70" r:id="rId14"/>
    <p:sldId id="271" r:id="rId15"/>
    <p:sldId id="273" r:id="rId16"/>
    <p:sldId id="274" r:id="rId17"/>
    <p:sldId id="272" r:id="rId18"/>
    <p:sldId id="269" r:id="rId19"/>
    <p:sldId id="275" r:id="rId20"/>
    <p:sldId id="276" r:id="rId21"/>
    <p:sldId id="25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0354-3D1F-4EAF-8B2A-139A0910327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1906-5D58-40C1-B1D0-D06FA5718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0354-3D1F-4EAF-8B2A-139A0910327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1906-5D58-40C1-B1D0-D06FA5718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0354-3D1F-4EAF-8B2A-139A0910327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1906-5D58-40C1-B1D0-D06FA5718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0354-3D1F-4EAF-8B2A-139A0910327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1906-5D58-40C1-B1D0-D06FA5718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0354-3D1F-4EAF-8B2A-139A0910327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1906-5D58-40C1-B1D0-D06FA5718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0354-3D1F-4EAF-8B2A-139A0910327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1906-5D58-40C1-B1D0-D06FA5718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0354-3D1F-4EAF-8B2A-139A0910327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1906-5D58-40C1-B1D0-D06FA5718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0354-3D1F-4EAF-8B2A-139A0910327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1906-5D58-40C1-B1D0-D06FA5718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0354-3D1F-4EAF-8B2A-139A0910327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1906-5D58-40C1-B1D0-D06FA5718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0354-3D1F-4EAF-8B2A-139A0910327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1906-5D58-40C1-B1D0-D06FA5718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0354-3D1F-4EAF-8B2A-139A0910327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1906-5D58-40C1-B1D0-D06FA5718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30354-3D1F-4EAF-8B2A-139A0910327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B1906-5D58-40C1-B1D0-D06FA5718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ПРОЕКТ 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«РОССИЯ-РОДИНА МОЯ!»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457200" y="1643050"/>
            <a:ext cx="7615262" cy="44831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Участники: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учитель-логопед: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Цыбирганова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Ю.М.,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-воспитатели: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Атикешева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А.С.,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Яценко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Т.А. 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-родители;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-обучающиеся  старшей группы с тяжёлыми нарушениями речи «Радуга»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НОД «Золотое кольцо России»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8" name="Picture 3" descr="C:\Users\User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14818"/>
            <a:ext cx="1800730" cy="2286016"/>
          </a:xfrm>
          <a:prstGeom prst="rect">
            <a:avLst/>
          </a:prstGeom>
          <a:noFill/>
        </p:spPr>
      </p:pic>
      <p:pic>
        <p:nvPicPr>
          <p:cNvPr id="9" name="Picture 5" descr="C:\Users\User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643050"/>
            <a:ext cx="2928958" cy="2143140"/>
          </a:xfrm>
          <a:prstGeom prst="rect">
            <a:avLst/>
          </a:prstGeom>
          <a:noFill/>
        </p:spPr>
      </p:pic>
      <p:pic>
        <p:nvPicPr>
          <p:cNvPr id="10" name="Picture 6" descr="C:\Users\User\Desktop\золотое кольцо Рос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428736"/>
            <a:ext cx="1857389" cy="2177864"/>
          </a:xfrm>
          <a:prstGeom prst="rect">
            <a:avLst/>
          </a:prstGeom>
          <a:noFill/>
        </p:spPr>
      </p:pic>
      <p:pic>
        <p:nvPicPr>
          <p:cNvPr id="11" name="Picture 2" descr="C:\Users\User\Desktop\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4607703"/>
            <a:ext cx="3000396" cy="2250297"/>
          </a:xfrm>
          <a:prstGeom prst="rect">
            <a:avLst/>
          </a:prstGeom>
          <a:noFill/>
        </p:spPr>
      </p:pic>
      <p:pic>
        <p:nvPicPr>
          <p:cNvPr id="12" name="Picture 4" descr="C:\Users\User\Desktop\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3214686"/>
            <a:ext cx="2286016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Победы за участие в конкурсах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разного уровня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ser\Desktop\диплом алис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1071546"/>
            <a:ext cx="1857388" cy="2427316"/>
          </a:xfrm>
          <a:prstGeom prst="rect">
            <a:avLst/>
          </a:prstGeom>
          <a:noFill/>
        </p:spPr>
      </p:pic>
      <p:pic>
        <p:nvPicPr>
          <p:cNvPr id="8" name="Picture 4" descr="C:\Users\user\Desktop\Диплом мо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714752"/>
            <a:ext cx="2214578" cy="2945610"/>
          </a:xfrm>
          <a:prstGeom prst="rect">
            <a:avLst/>
          </a:prstGeom>
          <a:noFill/>
        </p:spPr>
      </p:pic>
      <p:pic>
        <p:nvPicPr>
          <p:cNvPr id="9" name="Picture 2" descr="C:\Users\user\Desktop\кадников пушкин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714752"/>
            <a:ext cx="2214578" cy="2928958"/>
          </a:xfrm>
          <a:prstGeom prst="rect">
            <a:avLst/>
          </a:prstGeom>
          <a:noFill/>
        </p:spPr>
      </p:pic>
      <p:pic>
        <p:nvPicPr>
          <p:cNvPr id="10" name="Picture 3" descr="C:\Users\User\Desktop\диплом дим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1071546"/>
            <a:ext cx="1785950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Подготовка к оформлению альбома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«Война глазами моей семьи»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6" name="Picture 2" descr="C:\Users\user\Desktop\фото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4143404" cy="2643206"/>
          </a:xfrm>
          <a:prstGeom prst="rect">
            <a:avLst/>
          </a:prstGeom>
          <a:noFill/>
        </p:spPr>
      </p:pic>
      <p:pic>
        <p:nvPicPr>
          <p:cNvPr id="7" name="Picture 2" descr="C:\Users\user\Desktop\фото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4357670"/>
            <a:ext cx="3742876" cy="22860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Ельчинова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Аня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000496" y="1500174"/>
            <a:ext cx="3929090" cy="507209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dirty="0" smtClean="0"/>
              <a:t>                                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Мой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прадедушка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         ФИЛИМОНОВ  ИВАН ВАСИЛЬЕВИЧ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(05.03.1925- 14.12.2016) </a:t>
            </a:r>
          </a:p>
          <a:p>
            <a:pPr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Родился в деревне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Мотовиловка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Аткарского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района Саратовской области. </a:t>
            </a:r>
          </a:p>
          <a:p>
            <a:pPr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 1942 г.  (в 16 лет) был призван в армию. </a:t>
            </a:r>
          </a:p>
          <a:p>
            <a:pPr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Войну прошёл в составе 103 дивизии 688 стрелкового полка наводчиком ручного пулемёта. Затем был наводчиком артиллерийской пушки «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сорокопятки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»( эта пушка была очень тяжелая, её перевозила лошадь).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Часто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лошади погибали, тогда приходилось солдатам самим перетаскивать пушки).</a:t>
            </a:r>
          </a:p>
          <a:p>
            <a:pPr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Участвовал в войне с Японией в Забайкальском военном округе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 августа по сентябрь 1945 года в звании ефрейтора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Был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контужен, от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выстрела пушки ослеп и оглох на один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глаз.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Имеет награды – медаль «За победу над Германией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едаль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«За победу над Японией»,  медаль Советской Армии и Флота».</a:t>
            </a:r>
          </a:p>
          <a:p>
            <a:pPr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После демобилизации работал в Саратове на заводе имени Ленина. 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              Умер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 возрасте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92-х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лет.</a:t>
            </a: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9" name="Picture 5" descr="C:\Users\user\Desktop\Scan0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3714776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Кадников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Дима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000496" y="1714488"/>
            <a:ext cx="3929090" cy="492922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БЫКОВ НИКОЛАЙ АЛЕКСЕЕВИЧ</a:t>
            </a:r>
            <a:endParaRPr lang="ru-RU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19.08.1926-15.11.1974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Мой прадедушка Быков Николай Алексеевич родился 19 августа 1926 года в селе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Альшанка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Екатериновского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района Саратовской области. В семье их было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детей,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был старший  из детей.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декабре 1943-го года был призван на фронт. На тот момент ему было всего 17 лет.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 декабря 1943-го года по ноябрь 1944-го года воевал в Стрелковом полку. Был стрелком.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начале 1944-го года на территории СССР начинает свое формирование Войско Польское. Вот туда и попадает мой прадедушка. Он становится командиром стрелкового отделения и командиром танка. Получает звание сержанта.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Мой прадедушка участвовал в освобождении Польши от немецких захватчиков. В 1945-м году в ходе одного из ожесточенных боев вместе со своим отрядом попадает в немецкое окружение. И только чудом остается жив.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Почти под самый конец Великой Отечественной Войны по состоянию здоровья попадает в госпиталь, где ему была проведена операция на желудке.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Демобилизовали его только в августе 1946-го года.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После войны он «с отличием» закончил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Энгельсскую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сельскохозяйственную школу пчеловодов. Жил и работал в родном колхозе «Заветы Ленина».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Награжден медалью «20 лет Победы в Великой Отечественной Войне 1941-1945гг.»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Мой прадедушка очень любил петь. Его любимая песня была «Варежки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Колпино, может в Рязани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ложилися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девушки спать.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Много варежек теплых связали,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Чтоб на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фроннт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их подарком послать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Получил командир батареи – 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Эти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варежки – пуховики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Чтоб так нежно и ласково грели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От пожатия женской руки.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Прадедушка умер 15 ноября 1974-го года.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32769" name="Picture 1" descr="C:\Users\user\Desktop\2020-03-17_14-28-30_winscan_to_pdf.копировани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1714488"/>
            <a:ext cx="3500462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Лопатников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Саша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424262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Моя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прабабушка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Лопатникова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Багаева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Александра Михайловна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(15.05.1924-11.08.2010)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Родилась в селе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Багаевка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Саратовской области.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Закончила курсы медсестёр и отправилась на войну.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Участница военных действий на 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-Курской  дуге,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-2-й Белорусский фронте,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-в Польше,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 Берлине .</a:t>
            </a:r>
          </a:p>
          <a:p>
            <a:endParaRPr lang="ru-RU" dirty="0"/>
          </a:p>
        </p:txBody>
      </p:sp>
      <p:pic>
        <p:nvPicPr>
          <p:cNvPr id="1026" name="Picture 2" descr="C:\Users\user\Desktop\Lumii_20200407_1042166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7841" y="1600200"/>
            <a:ext cx="3757318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Казаков Ваня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714744" y="1600200"/>
            <a:ext cx="4143404" cy="50435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                               Мой прадедушка</a:t>
            </a:r>
          </a:p>
          <a:p>
            <a:pPr>
              <a:buNone/>
            </a:pPr>
            <a:r>
              <a:rPr lang="ru-RU" sz="105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      ПЕТРЕНКО ИВАН  ИЛЬИЧ (1925-1992)</a:t>
            </a:r>
          </a:p>
          <a:p>
            <a:pPr>
              <a:buNone/>
            </a:pPr>
            <a:r>
              <a:rPr lang="ru-RU" sz="105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       участник Великой отечественной войны.</a:t>
            </a:r>
          </a:p>
          <a:p>
            <a:pPr>
              <a:buNone/>
            </a:pPr>
            <a:r>
              <a:rPr lang="ru-RU" sz="105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Призвался ещё  семнадцатилетним мальчишкой и прошёл всю </a:t>
            </a:r>
            <a:r>
              <a:rPr lang="ru-RU" sz="105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войну,получил</a:t>
            </a:r>
            <a:r>
              <a:rPr lang="ru-RU" sz="105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2 медали за отвагу. Под обстрелом фашистских захватчиков осуществлял понтонную переправу для советской армии. Вспоминая эту переправу он говорил, что “река была красная от крови". Вот как это было описано в приказе о награждении:</a:t>
            </a:r>
          </a:p>
          <a:p>
            <a:pPr>
              <a:buNone/>
            </a:pPr>
            <a:r>
              <a:rPr lang="ru-RU" sz="105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“Обеспечивая переправу войск 1-й ударной армии на левый берег </a:t>
            </a:r>
            <a:r>
              <a:rPr lang="ru-RU" sz="105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р.Лиелупе</a:t>
            </a:r>
            <a:r>
              <a:rPr lang="ru-RU" sz="105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18-20 октября 1944г. батальон производил наводку последовательно двух мостовых переправ под гр.16 т.</a:t>
            </a:r>
          </a:p>
          <a:p>
            <a:pPr>
              <a:buNone/>
            </a:pPr>
            <a:r>
              <a:rPr lang="ru-RU" sz="105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Рядовой Петренко, работая в составе понтонного расчёта, производившего сборку конструкции мостового парома, показал образец мужества ,выносливости и самоотверженной работы понтонёра на выполнении боевого задания. В период наводки обеих переправ </a:t>
            </a:r>
            <a:r>
              <a:rPr lang="ru-RU" sz="105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товарищ.Петренко</a:t>
            </a:r>
            <a:r>
              <a:rPr lang="ru-RU" sz="105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прекрасно понимая всю важность выполняемого задания, своим личным примером самоотверженной работы воодушевлял бойцов расчёта на быстрейшее его выполнение…</a:t>
            </a:r>
          </a:p>
          <a:p>
            <a:pPr>
              <a:buNone/>
            </a:pPr>
            <a:r>
              <a:rPr lang="ru-RU" sz="105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Несмотря на исключительно тяжёлые условия, под проливным дождём,  в полнейшей ночной темноте, товарищ Петренко поднося лесоматериал для жердевой дороги за ночь построил 50 </a:t>
            </a:r>
            <a:r>
              <a:rPr lang="ru-RU" sz="105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пог.мт.подъездного</a:t>
            </a:r>
            <a:r>
              <a:rPr lang="ru-RU" sz="105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пути, отлично качества, что обеспечило бесперебойную переправу грузов на противоположный берег реки.”</a:t>
            </a:r>
          </a:p>
          <a:p>
            <a:pPr>
              <a:buNone/>
            </a:pPr>
            <a:r>
              <a:rPr lang="ru-RU" sz="105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В последний день войны его контузило, практически </a:t>
            </a:r>
            <a:r>
              <a:rPr lang="ru-RU" sz="105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оглох.Ни</a:t>
            </a:r>
            <a:r>
              <a:rPr lang="ru-RU" sz="105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госпиталя, ни лечение не помогло, слух полностью так и не вернулся… </a:t>
            </a:r>
            <a:r>
              <a:rPr lang="en-US" sz="105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Вот</a:t>
            </a:r>
            <a:r>
              <a:rPr lang="en-US" sz="105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такой</a:t>
            </a:r>
            <a:r>
              <a:rPr lang="en-US" sz="105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герой</a:t>
            </a:r>
            <a:r>
              <a:rPr lang="en-US" sz="105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был</a:t>
            </a:r>
            <a:r>
              <a:rPr lang="en-US" sz="105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мой</a:t>
            </a:r>
            <a:r>
              <a:rPr lang="en-US" sz="105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прадедушка</a:t>
            </a:r>
            <a:r>
              <a:rPr lang="en-US" sz="105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Иван</a:t>
            </a:r>
            <a:r>
              <a:rPr lang="en-US" sz="105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05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Казаков для альбома\IMG_20200203_2153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3429024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Морозов Стёпа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786182" y="1600200"/>
            <a:ext cx="4143404" cy="51149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Мой прапрадедушка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(по линии папы)-фото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МОРОЗОВ ИВАН ГЕРАСИМОВИЧ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воевал в районе Ржева, погиб в 1942 году , похоронен в районе Великие Луки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(по линии мамы)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        ФЕОКТИСТОВ СТЕПАН АНДРЕЕВИЧ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(1886-1968) – </a:t>
            </a: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прапра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дедушка, прошел 3 войны: Гражданская война( 1917-1922гг.,)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Советско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–Финская война(1939-1940гг.), Великая Отечественная Война( 1941-1945гг. ).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Был ранен.После войны работал председателем колхоза ,имел 13 детей.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(двое сыновей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ФЕОКТИСТОВ ПЕТР СТЕПАНОВИЧ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ФЕОКТИСТОВ ГРИГОРИЙ СТЕПАНОВИЧ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воевали в  ВОВ, погибли…)</a:t>
            </a:r>
            <a:r>
              <a:rPr lang="ru-RU" sz="1200" dirty="0" smtClean="0"/>
              <a:t> </a:t>
            </a:r>
          </a:p>
          <a:p>
            <a:pPr>
              <a:buNone/>
            </a:pPr>
            <a:r>
              <a:rPr lang="ru-RU" sz="1200" b="1" dirty="0" smtClean="0"/>
              <a:t>                    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АНТИПОВ НИКОЛАЙ ПАВЛОВИЧ,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1918 года рождения–родной брат моей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бабушки  воевал, танкист, танковая дивизия стояла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а Украине, в 1941 году, ему было 23 года, пришло известие, что пропал без  вести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прадедушка :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ЕРЕМЕЕВ ВАСИЛИЙ ТИМОФЕЕВИЧ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родился 18 октября 1920года.Воевал танкистом, был в плену 3 раза ,бежали с другом…, войну прошёл до конца. Было 8 детей, 2 сына и 6 дочерей, умер в 1975 году, в 53 года…</a:t>
            </a: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F:\Морозов Иван Герасимович - копия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7" y="1600200"/>
            <a:ext cx="2857519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0948" cy="939784"/>
          </a:xfrm>
        </p:spPr>
        <p:txBody>
          <a:bodyPr/>
          <a:lstStyle/>
          <a:p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Цыбирганова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Ю.М.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286248" y="1285860"/>
            <a:ext cx="3571900" cy="55721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9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                                СЕНЬКИН ВАЛЕНТИН ИВАНОВИЧ</a:t>
            </a:r>
          </a:p>
          <a:p>
            <a:pPr>
              <a:buNone/>
            </a:pPr>
            <a:r>
              <a:rPr lang="ru-RU" sz="9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9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родился 10 декабря 1928 года в селе Мещеряки </a:t>
            </a:r>
            <a:r>
              <a:rPr lang="ru-RU" sz="9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Аркадакского</a:t>
            </a:r>
            <a:r>
              <a:rPr lang="ru-RU" sz="9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9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Саратовской области. Мой дедушка - человек, который « увидел и почувствовал» весь ужас войны глазами четырнадцатилетнего подростка. Он смог проучиться только до шестого класса. Когда закончилась война, дедушка поступил в железнодорожное училище. Закончив его, он сорок лет работал машинистом на товарных и пассажирских поездах. Он трудился и работал всю жизнь. Он для меня - герой! Отважный герой! Он из того поколения, которому война омрачила детство, их называли «детьми войны». Сегодня «дети войны» - это особое поколение россиян никогда… </a:t>
            </a:r>
          </a:p>
          <a:p>
            <a:pPr>
              <a:buNone/>
            </a:pPr>
            <a:r>
              <a:rPr lang="ru-RU" sz="9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Мой дедушка был старшим ребёнком ,у него были ещё младшие брат и сестра .Дедушка ещё мальчишкой старался во всём помогать матери. В 1942 году семья моего дедушки поехали на заработки в совхоз посёлка </a:t>
            </a:r>
            <a:r>
              <a:rPr lang="ru-RU" sz="9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Узуново</a:t>
            </a:r>
            <a:r>
              <a:rPr lang="ru-RU" sz="9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Серебряно-Прудского района Московской области. Именно в это время фашисты совершили налёт на станцию- Серебряные пруды, где жила семья моего дедушки. Однажды, немцы зашли в тот барак, где они жили. Как рассказывал мне дедушка, они с младшим братом и сестрой видели их, слышали их разговоры… Они что-то или кого-то искали. Дети очень испугались. Дедушка, будучи старшим в семье, был готов защитить младших в любую минуту. К счастью, всё обошлось. Но регулярные бомбёжки продолжались. Однажды, выйдя на улицу, они чуть не попали под обстрел: фашисты взорвали школу. Всё это происходило на глазах детей, вызывая страх, ужас и ненависть к врагам. Кто-то скажет: « Детям войны  не приходилось воевать самим!». Но жизнь детей войны была не менее трудной. Вместо детских песенок дети войны слышали разрывы бомб, вместо чистого неба видели самолеты-бомбардировщики. Такое горе не сравнить ни с чем! Они - последние свидетели Великой Отечественной войны. За ними больше никого! Но свое военное детство он не забывал  никогда…Дедушки не стало год </a:t>
            </a:r>
            <a:r>
              <a:rPr lang="ru-RU" sz="9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назад(17.01.2019 года)  </a:t>
            </a:r>
            <a:r>
              <a:rPr lang="ru-RU" sz="9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,но боль потери ещё глубока….День Победы –ещё один день памяти для нашей </a:t>
            </a:r>
            <a:r>
              <a:rPr lang="ru-RU" sz="9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семьи!</a:t>
            </a:r>
            <a:endParaRPr lang="ru-RU" sz="9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3" name="Picture 1" descr="C:\Users\user\Desktop\Проект Родина\Дедул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3929090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Яценко</a:t>
            </a:r>
            <a:r>
              <a:rPr lang="ru-RU" dirty="0" smtClean="0"/>
              <a:t> Т.А.</a:t>
            </a:r>
            <a:endParaRPr lang="ru-RU" dirty="0"/>
          </a:p>
        </p:txBody>
      </p:sp>
      <p:sp>
        <p:nvSpPr>
          <p:cNvPr id="18" name="Содержимое 17"/>
          <p:cNvSpPr>
            <a:spLocks noGrp="1"/>
          </p:cNvSpPr>
          <p:nvPr>
            <p:ph sz="half" idx="2"/>
          </p:nvPr>
        </p:nvSpPr>
        <p:spPr>
          <a:xfrm>
            <a:off x="3428992" y="1600200"/>
            <a:ext cx="464347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Биография моего деда, участника ВОВ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ЖИВОДРОВ   НИКИФОР ИВАНОВИЧ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родился 2 мая 1905 году в д. Андреевка Горьковской области.  Спустя некоторое время он с семьёй переехал в Саратовскую область д. </a:t>
            </a:r>
            <a:r>
              <a:rPr lang="ru-RU" sz="14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Емельяновка</a:t>
            </a:r>
            <a:r>
              <a:rPr lang="ru-RU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Отсюда же  в июле 1941г он был призван в ряды Красной Армии. К тому времени у него уже было трое детей. Начал свою службу он в звании ефрейтора и был наводчиком орудий.  23.02.1942г. был награжден медалью «За отвагу». В том же году был ранен.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24.07.1944г. и  9.10.1944г. уже в звании гвардии младшего сержанта в должности старшего слесаря был награждён медалями « За боевые заслуги».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11 июня 1945г за проявленное мужество, инициативу и трудолюбие был удостоен правительственной награды ордена «Красная звезда».</a:t>
            </a:r>
          </a:p>
          <a:p>
            <a:pPr>
              <a:buNone/>
            </a:pPr>
            <a:r>
              <a:rPr lang="ru-RU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После окончания войны вернулся в родную деревню и работал  кузнецом в колхозе. Дожил до 80 лет. </a:t>
            </a:r>
          </a:p>
          <a:p>
            <a:pPr>
              <a:buNone/>
            </a:pPr>
            <a:r>
              <a:rPr lang="ru-RU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Умер 6 сентября 1985года. </a:t>
            </a:r>
          </a:p>
          <a:p>
            <a:pPr>
              <a:buNone/>
            </a:pPr>
            <a:r>
              <a:rPr lang="ru-RU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Помним, гордимся…..</a:t>
            </a:r>
          </a:p>
          <a:p>
            <a:pPr>
              <a:buNone/>
            </a:pPr>
            <a:r>
              <a:rPr lang="ru-RU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Спасибо деду за Победу!!!!!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8" name="Рисунок 2" descr="D:\логопед\логопед\День открытых дверей\1. за отваг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428868"/>
            <a:ext cx="1119190" cy="164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Рисунок 5" descr="D:\логопед\логопед\День открытых дверей\за боевые заслуг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357430"/>
            <a:ext cx="9810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Рисунок 5" descr="D:\логопед\логопед\День открытых дверей\за боевые заслуг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2357430"/>
            <a:ext cx="10096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Рисунок 7" descr="D:\логопед\логопед\День открытых дверей\Orden_Krasnoj_Zvezdy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4357694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Цель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гуманной, духовно-нравственной личности,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достойных будущих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граждан России, патриотов своего Отечества путём создание  специальных условий для решения задач нравственно-патриотического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воспитания</a:t>
            </a:r>
          </a:p>
          <a:p>
            <a:pPr>
              <a:lnSpc>
                <a:spcPct val="150000"/>
              </a:lnSpc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детей с тяжёлыми нарушениями речи.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Яценко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43050"/>
            <a:ext cx="7615262" cy="4483113"/>
          </a:xfrm>
        </p:spPr>
        <p:txBody>
          <a:bodyPr>
            <a:normAutofit fontScale="25000" lnSpcReduction="20000"/>
          </a:bodyPr>
          <a:lstStyle/>
          <a:p>
            <a:pPr fontAlgn="base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Дети войны. Страшное детство моей  мамы.</a:t>
            </a:r>
          </a:p>
          <a:p>
            <a:pPr fontAlgn="base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>
              <a:buNone/>
            </a:pPr>
            <a:r>
              <a:rPr lang="ru-RU" sz="4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Моя мама  </a:t>
            </a:r>
            <a:r>
              <a:rPr lang="ru-RU" sz="4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Павловичева</a:t>
            </a:r>
            <a:r>
              <a:rPr lang="ru-RU" sz="4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Александра Ивановна родилась 5 мая 1936г. в небольшой деревне Пензенской области.</a:t>
            </a:r>
          </a:p>
          <a:p>
            <a:pPr fontAlgn="base">
              <a:buNone/>
            </a:pPr>
            <a:r>
              <a:rPr lang="ru-RU" sz="4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1939г. она со своими родителями переезжает в Мурманскую  область на строительство города Мончегорска. Отец работал на стройке. Жили она во временных бараках.</a:t>
            </a:r>
          </a:p>
          <a:p>
            <a:pPr fontAlgn="base">
              <a:buNone/>
            </a:pPr>
            <a:r>
              <a:rPr lang="ru-RU" sz="4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Когда началась война, отца забрали на фронт, а мама её осталась, уже к тому времени, с двумя детьми. </a:t>
            </a:r>
          </a:p>
          <a:p>
            <a:pPr fontAlgn="base">
              <a:buNone/>
            </a:pPr>
            <a:r>
              <a:rPr lang="ru-RU" sz="4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Помимо моей  мамы у них родилась еще девочка </a:t>
            </a:r>
            <a:r>
              <a:rPr lang="ru-RU" sz="4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Томочка</a:t>
            </a:r>
            <a:r>
              <a:rPr lang="ru-RU" sz="4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ей тогда было 7 месяцев.</a:t>
            </a:r>
          </a:p>
          <a:p>
            <a:pPr fontAlgn="base">
              <a:buNone/>
            </a:pPr>
            <a:r>
              <a:rPr lang="ru-RU" sz="4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первые месяцы войны бомбили Мончегорск…</a:t>
            </a:r>
          </a:p>
          <a:p>
            <a:pPr fontAlgn="base">
              <a:buNone/>
            </a:pPr>
            <a:r>
              <a:rPr lang="ru-RU" sz="4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Мама  рассказывает : «Когда мы слышали тревогу: то бежали либо в лес, либо в город в бомбоубежище. Однажды после очередной бомбежки возвращались домой… смотрим, лежит женщина мертвая, а около нее двое маленьких детей: одному года 4, а другой еще даже не ходил… Очень страшно. Придешь, бывало, наш барак стоит, а соседнего нет… Вот так и жили ютились в одном бараке». Потом их эвакуировали в Архангельскую область. Они 12 дней плыли на грузовом пароходе по Белому морю. Многих людей укачивало до смерти. вот так и бабушка ( мамина мама)  чуть не умерла, её спасли подруги.</a:t>
            </a:r>
          </a:p>
          <a:p>
            <a:pPr fontAlgn="base">
              <a:buNone/>
            </a:pPr>
            <a:r>
              <a:rPr lang="ru-RU" sz="4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Когда они прибыли на место, их всех расселили в дома к местным жителям. Вот их жило 3 семьи и еще хозяева. Уже наступила зима и нужно было топить избу. Мама  рассказывает: «Одна женщина оставалась с детьми, а две других шли за дровами. Было очень голодно…женщины по очереди целыми ночами в очереди за хлебом стояли. Мама меняла одежду на еду у местных жителей…</a:t>
            </a:r>
          </a:p>
          <a:p>
            <a:pPr fontAlgn="base">
              <a:buNone/>
            </a:pPr>
            <a:r>
              <a:rPr lang="ru-RU" sz="4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Все дети стали сильно болеть, лекарств не было и </a:t>
            </a:r>
            <a:r>
              <a:rPr lang="ru-RU" sz="4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Томочка</a:t>
            </a:r>
            <a:r>
              <a:rPr lang="ru-RU" sz="4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умерла… Местный дедушка сколотил гробик… Мама с подругами выкопали могилу… Там и похоронили </a:t>
            </a:r>
            <a:r>
              <a:rPr lang="ru-RU" sz="4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Томочку</a:t>
            </a:r>
            <a:r>
              <a:rPr lang="ru-RU" sz="4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…»</a:t>
            </a:r>
          </a:p>
          <a:p>
            <a:pPr fontAlgn="base">
              <a:buNone/>
            </a:pPr>
            <a:r>
              <a:rPr lang="ru-RU" sz="4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Отца сразу отправили в пехоту на передовую.. И вот в очередном бою, он был </a:t>
            </a:r>
            <a:r>
              <a:rPr lang="ru-RU" sz="4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ранен-ему</a:t>
            </a:r>
            <a:r>
              <a:rPr lang="ru-RU" sz="4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оторвало руку.</a:t>
            </a:r>
          </a:p>
          <a:p>
            <a:pPr fontAlgn="base">
              <a:buNone/>
            </a:pPr>
            <a:r>
              <a:rPr lang="ru-RU" sz="4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госпитале он пролежал 7 месяцев. В это время писал письма, пытался разыскать свою семью, потому что ему ничего не было известно о них. Мама  рассказывает: «И вот где-то через год, мама пошла к местной гадалке, погадать, а то переживала сильно – писем не было… А гадалка говорит: «На пороге твой Иван».  А в это время я уже у папки на ручках сидела.</a:t>
            </a:r>
          </a:p>
          <a:p>
            <a:pPr fontAlgn="base">
              <a:buNone/>
            </a:pPr>
            <a:r>
              <a:rPr lang="ru-RU" sz="4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 мамой побежала соседка… и мама бежала так, что ног под собой не чувствовала… Ой сколько было радости!!!»</a:t>
            </a:r>
          </a:p>
          <a:p>
            <a:pPr fontAlgn="base">
              <a:buNone/>
            </a:pPr>
            <a:r>
              <a:rPr lang="ru-RU" sz="4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Им сразу дали отдельный домик и потом каждый месяц паёк прямо домой привозили.</a:t>
            </a:r>
          </a:p>
          <a:p>
            <a:pPr fontAlgn="base">
              <a:buNone/>
            </a:pPr>
            <a:r>
              <a:rPr lang="ru-RU" sz="4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 чуть позже они переехали в село Раздолье Саратовской области к маминой сестре. Так и остались они жить в Саратовской области. Моя мама жива, но до сих пор помнит свое страшное детство, войну….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142852"/>
            <a:ext cx="7901014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44" y="928670"/>
            <a:ext cx="7786774" cy="526893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1)Разработать содержание, методы, приемы, формы организации познавательной деятельности, способствующей нравственно-патриотическому воспитанию детей дошкольного возраста</a:t>
            </a:r>
            <a:r>
              <a:rPr lang="ru-RU" sz="1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endParaRPr lang="ru-RU" sz="1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2)Создать  развивающую  предметно- пространственную среду;</a:t>
            </a:r>
          </a:p>
          <a:p>
            <a:pPr>
              <a:buNone/>
            </a:pPr>
            <a:endParaRPr lang="ru-RU" sz="1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3)Формировать нравственно-патриотические качества - воспитание храбрости, мужества, стремления защищать свою Родину, гордости за свою страну</a:t>
            </a:r>
            <a:r>
              <a:rPr lang="ru-RU" sz="1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endParaRPr lang="ru-RU" sz="1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4)Формировать представления о России как о родной стране, о Москве - столице России</a:t>
            </a:r>
            <a:r>
              <a:rPr lang="ru-RU" sz="1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endParaRPr lang="ru-RU" sz="1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5)Развивать кругозор детей с тяжёлыми нарушениями речи, свободное общение со взрослыми и детьми, все компоненты устной речи детей в различных формах и видах детской деятельности</a:t>
            </a:r>
            <a:r>
              <a:rPr lang="ru-RU" sz="1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endParaRPr lang="ru-RU" sz="1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6)Развивать продуктивную деятельность детей и детское творчество</a:t>
            </a:r>
            <a:r>
              <a:rPr lang="ru-RU" sz="1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endParaRPr lang="ru-RU" sz="1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7)Воспитать </a:t>
            </a:r>
            <a:r>
              <a:rPr lang="ru-RU" sz="1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патриотизм, уважение к культурному прошлому России средствами эстетического воспитания: изобразительная деятельность, художественное слово, музыка, чтение литературных произведений</a:t>
            </a:r>
            <a:r>
              <a:rPr lang="ru-RU" sz="1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endParaRPr lang="ru-RU" sz="1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8)Воспитать </a:t>
            </a:r>
            <a:r>
              <a:rPr lang="ru-RU" sz="1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гражданско-патриотические чувства через изучение государственной символики России;</a:t>
            </a:r>
          </a:p>
          <a:p>
            <a:pPr>
              <a:buNone/>
            </a:pPr>
            <a:r>
              <a:rPr lang="ru-RU" sz="1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9)Воспитывать уважительное отношение к народным умельцам и их промыслам; развивать интерес к русским традициям</a:t>
            </a:r>
            <a:r>
              <a:rPr lang="ru-RU" sz="1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endParaRPr lang="ru-RU" sz="1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10)Привлечь родителей к совместным познавательно-тематическим мероприятиям, сформировать у родителей активную позицию в воспитании и образовании детей.</a:t>
            </a:r>
          </a:p>
          <a:p>
            <a:pPr>
              <a:buNone/>
            </a:pPr>
            <a:r>
              <a:rPr lang="ru-RU" sz="1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2951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-долгосрочный  (срок реализации: февраль  2020 г. - май 2020 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.)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информационный, творческий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1500174"/>
            <a:ext cx="7572428" cy="514353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                          Ожидаемые результаты   </a:t>
            </a:r>
            <a:r>
              <a:rPr lang="ru-RU" sz="5500" b="1" dirty="0">
                <a:latin typeface="Times New Roman" pitchFamily="18" charset="0"/>
                <a:cs typeface="Times New Roman" pitchFamily="18" charset="0"/>
              </a:rPr>
              <a:t>данного  проекта:</a:t>
            </a:r>
          </a:p>
          <a:p>
            <a:pPr>
              <a:buNone/>
            </a:pPr>
            <a:r>
              <a:rPr lang="ru-RU" sz="5500" dirty="0"/>
              <a:t> </a:t>
            </a:r>
          </a:p>
          <a:p>
            <a:r>
              <a:rPr lang="ru-RU" sz="6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обучающиеся  </a:t>
            </a:r>
            <a:r>
              <a:rPr lang="ru-RU" sz="6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научатся обобщать и систематизировать знания о России, проявлять уважительное отношение к государственным символам;</a:t>
            </a:r>
          </a:p>
          <a:p>
            <a:r>
              <a:rPr lang="ru-RU" sz="6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обучающиеся  </a:t>
            </a:r>
            <a:r>
              <a:rPr lang="ru-RU" sz="6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научатся выразительно декламировать стихи, объяснять смысл русских пословиц о Родине</a:t>
            </a:r>
            <a:r>
              <a:rPr lang="ru-RU" sz="6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6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 обучающихся значительно обогатится  кругозор, их лексический словарь -предметов, признаков ,глагольный словарь; появится познавательный интерес;</a:t>
            </a:r>
          </a:p>
          <a:p>
            <a:r>
              <a:rPr lang="ru-RU" sz="6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6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обучающихся повысится  уровень </a:t>
            </a:r>
            <a:r>
              <a:rPr lang="ru-RU" sz="6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6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таких нравственных понятий как: любовь к Родине, гордость за ее историческое прошлое; расширятся представления обучающихся о наиболее важных событиях истории Руси, её героях, традициях, культуре</a:t>
            </a:r>
            <a:r>
              <a:rPr lang="ru-RU" sz="6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6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повысится </a:t>
            </a:r>
            <a:r>
              <a:rPr lang="ru-RU" sz="6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уровень развития продуктивной деятельности обучающихся, их творческих способностей, чувства отзывчивости на красоту народного искусства.</a:t>
            </a:r>
          </a:p>
          <a:p>
            <a:pPr>
              <a:buNone/>
            </a:pPr>
            <a:r>
              <a:rPr lang="ru-RU" sz="6200" b="1" dirty="0">
                <a:solidFill>
                  <a:srgbClr val="FFC000"/>
                </a:solidFill>
              </a:rPr>
              <a:t> </a:t>
            </a:r>
            <a:endParaRPr lang="ru-RU" sz="6200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09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Проведённые мероприятия по проекту: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7615262" cy="4472006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Составлен  паспорт проекта;</a:t>
            </a:r>
          </a:p>
          <a:p>
            <a:r>
              <a:rPr lang="ru-RU" sz="3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Подобраны: наглядно-дидактические пособия и литературно-поэтических произведения по теме проекта;</a:t>
            </a:r>
          </a:p>
          <a:p>
            <a:r>
              <a:rPr lang="ru-RU" sz="3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Подготовлены презентации , проведены НОД, беседы;</a:t>
            </a:r>
          </a:p>
          <a:p>
            <a:r>
              <a:rPr lang="ru-RU" sz="3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Оформлены выставки коллективных работ , консультации для родителей;</a:t>
            </a:r>
          </a:p>
          <a:p>
            <a:r>
              <a:rPr lang="ru-RU" sz="3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Участие в спортивно-музыкальном празднике</a:t>
            </a:r>
          </a:p>
          <a:p>
            <a:pPr>
              <a:buNone/>
            </a:pPr>
            <a:r>
              <a:rPr lang="ru-RU" sz="3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   «Богатырские  забавы», в развлечении «Весёлая масленица»;</a:t>
            </a:r>
          </a:p>
          <a:p>
            <a:r>
              <a:rPr lang="ru-RU" sz="3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Подготовка  материалов к изготовлению альбома «Война глазами моей семьи».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0948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Коллективная работа: </a:t>
            </a:r>
            <a:r>
              <a:rPr lang="ru-RU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апликация</a:t>
            </a:r>
            <a:r>
              <a:rPr lang="ru-RU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в технике торцевания :«Символы России»</a:t>
            </a:r>
            <a:endParaRPr lang="ru-RU" sz="32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User\Desktop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785926"/>
            <a:ext cx="2000264" cy="2667018"/>
          </a:xfrm>
          <a:prstGeom prst="rect">
            <a:avLst/>
          </a:prstGeom>
          <a:noFill/>
        </p:spPr>
      </p:pic>
      <p:pic>
        <p:nvPicPr>
          <p:cNvPr id="9" name="Picture 3" descr="C:\Users\User\Desktop\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572008"/>
            <a:ext cx="2000264" cy="2000263"/>
          </a:xfrm>
          <a:prstGeom prst="rect">
            <a:avLst/>
          </a:prstGeom>
          <a:noFill/>
        </p:spPr>
      </p:pic>
      <p:pic>
        <p:nvPicPr>
          <p:cNvPr id="10" name="Picture 4" descr="C:\Users\User\Desktop\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785926"/>
            <a:ext cx="2000264" cy="2643206"/>
          </a:xfrm>
          <a:prstGeom prst="rect">
            <a:avLst/>
          </a:prstGeom>
          <a:noFill/>
        </p:spPr>
      </p:pic>
      <p:pic>
        <p:nvPicPr>
          <p:cNvPr id="11" name="Picture 5" descr="C:\Users\User\Desktop\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4572008"/>
            <a:ext cx="2500330" cy="2000264"/>
          </a:xfrm>
          <a:prstGeom prst="rect">
            <a:avLst/>
          </a:prstGeom>
          <a:noFill/>
        </p:spPr>
      </p:pic>
      <p:pic>
        <p:nvPicPr>
          <p:cNvPr id="12" name="Picture 7" descr="C:\Users\User\Desktop\флаг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714620"/>
            <a:ext cx="2738433" cy="19516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Выставка 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рисунков, поделок </a:t>
            </a:r>
            <a:b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методом </a:t>
            </a:r>
            <a:r>
              <a:rPr lang="ru-RU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пластилинографии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«Наши защитники»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7" name="Picture 3" descr="C:\Users\user\Desktop\выставка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3786190"/>
            <a:ext cx="6929486" cy="2786082"/>
          </a:xfrm>
          <a:prstGeom prst="rect">
            <a:avLst/>
          </a:prstGeom>
          <a:noFill/>
        </p:spPr>
      </p:pic>
      <p:pic>
        <p:nvPicPr>
          <p:cNvPr id="15362" name="Picture 2" descr="C:\Users\user\Desktop\стёпа пластилинограф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571612"/>
            <a:ext cx="2880000" cy="209799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2951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Спортивно-музыкальный праздник</a:t>
            </a:r>
            <a:b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«Богатырские забавы»,</a:t>
            </a:r>
            <a:b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«Масленичные гулянья»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278605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8" name="Picture 2" descr="C:\Users\User\Desktop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3429024" cy="2357454"/>
          </a:xfrm>
          <a:prstGeom prst="rect">
            <a:avLst/>
          </a:prstGeom>
          <a:noFill/>
        </p:spPr>
      </p:pic>
      <p:pic>
        <p:nvPicPr>
          <p:cNvPr id="9" name="Picture 3" descr="C:\Users\User\Desktop\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071942"/>
            <a:ext cx="2210098" cy="2518217"/>
          </a:xfrm>
          <a:prstGeom prst="rect">
            <a:avLst/>
          </a:prstGeom>
          <a:noFill/>
        </p:spPr>
      </p:pic>
      <p:pic>
        <p:nvPicPr>
          <p:cNvPr id="10" name="Picture 5" descr="C:\Users\User\Desktop\маслениц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4143380"/>
            <a:ext cx="2687827" cy="2283763"/>
          </a:xfrm>
          <a:prstGeom prst="rect">
            <a:avLst/>
          </a:prstGeom>
          <a:noFill/>
        </p:spPr>
      </p:pic>
      <p:pic>
        <p:nvPicPr>
          <p:cNvPr id="11" name="Picture 6" descr="C:\Users\User\Desktop\маслёнк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1571612"/>
            <a:ext cx="3518321" cy="2210113"/>
          </a:xfrm>
          <a:prstGeom prst="rect">
            <a:avLst/>
          </a:prstGeom>
          <a:noFill/>
        </p:spPr>
      </p:pic>
      <p:pic>
        <p:nvPicPr>
          <p:cNvPr id="12" name="Picture 4" descr="C:\Users\User\Desktop\1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4143380"/>
            <a:ext cx="2500330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7615262" cy="11319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НОД: беседа, рисование «Кукла в национальном костюме»</a:t>
            </a:r>
            <a:endParaRPr lang="ru-RU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user\Desktop\рисоывание Лёша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2543758" cy="4525962"/>
          </a:xfrm>
          <a:prstGeom prst="rect">
            <a:avLst/>
          </a:prstGeom>
          <a:noFill/>
        </p:spPr>
      </p:pic>
      <p:pic>
        <p:nvPicPr>
          <p:cNvPr id="14340" name="Picture 4" descr="C:\Users\user\Desktop\рисование-кукл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3894" y="4000504"/>
            <a:ext cx="4587992" cy="2000264"/>
          </a:xfrm>
          <a:prstGeom prst="rect">
            <a:avLst/>
          </a:prstGeom>
          <a:noFill/>
        </p:spPr>
      </p:pic>
      <p:pic>
        <p:nvPicPr>
          <p:cNvPr id="14341" name="Picture 5" descr="C:\Users\user\Desktop\нод лёш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1643050"/>
            <a:ext cx="3600000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1548</Words>
  <Application>Microsoft Office PowerPoint</Application>
  <PresentationFormat>Экран (4:3)</PresentationFormat>
  <Paragraphs>152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ПРОЕКТ  «РОССИЯ-РОДИНА МОЯ!»</vt:lpstr>
      <vt:lpstr>Паспорт проекта</vt:lpstr>
      <vt:lpstr> Задачи проекта: </vt:lpstr>
      <vt:lpstr>  Тип проекта: -долгосрочный  (срок реализации: февраль  2020 г. - май 2020 г.) -информационный, творческий </vt:lpstr>
      <vt:lpstr>Проведённые мероприятия по проекту:</vt:lpstr>
      <vt:lpstr>Коллективная работа: апликация в технике торцевания :«Символы России»</vt:lpstr>
      <vt:lpstr>Выставка рисунков, поделок  методом пластилинографии  «Наши защитники»</vt:lpstr>
      <vt:lpstr>Спортивно-музыкальный праздник    «Богатырские забавы»,  «Масленичные гулянья»</vt:lpstr>
      <vt:lpstr>НОД: беседа, рисование «Кукла в национальном костюме»</vt:lpstr>
      <vt:lpstr>НОД «Золотое кольцо России»</vt:lpstr>
      <vt:lpstr>Победы за участие в конкурсах разного уровня </vt:lpstr>
      <vt:lpstr>Подготовка к оформлению альбома                  «Война глазами моей семьи»</vt:lpstr>
      <vt:lpstr>Ельчинова Аня</vt:lpstr>
      <vt:lpstr>Кадников Дима</vt:lpstr>
      <vt:lpstr>Лопатников Саша</vt:lpstr>
      <vt:lpstr>Казаков Ваня</vt:lpstr>
      <vt:lpstr>Морозов Стёпа</vt:lpstr>
      <vt:lpstr>Цыбирганова Ю.М.</vt:lpstr>
      <vt:lpstr>Яценко Т.А.</vt:lpstr>
      <vt:lpstr>Яценко Т.А.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«НАША РОДИНА-</dc:title>
  <dc:creator>user</dc:creator>
  <cp:lastModifiedBy>user</cp:lastModifiedBy>
  <cp:revision>46</cp:revision>
  <dcterms:created xsi:type="dcterms:W3CDTF">2020-04-06T15:29:14Z</dcterms:created>
  <dcterms:modified xsi:type="dcterms:W3CDTF">2020-04-09T12:17:55Z</dcterms:modified>
</cp:coreProperties>
</file>